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</p:sldIdLst>
  <p:sldSz cx="15243175" cy="7981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4F6"/>
    <a:srgbClr val="05559B"/>
    <a:srgbClr val="84C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>
      <p:cViewPr varScale="1">
        <p:scale>
          <a:sx n="90" d="100"/>
          <a:sy n="9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Grice" userId="6496586a-da96-4566-8efa-96d1391adf56" providerId="ADAL" clId="{61FD32CA-327F-4FBC-B8CC-336BC0356A13}"/>
    <pc:docChg chg="delSld">
      <pc:chgData name="Elizabeth Grice" userId="6496586a-da96-4566-8efa-96d1391adf56" providerId="ADAL" clId="{61FD32CA-327F-4FBC-B8CC-336BC0356A13}" dt="2026-01-08T16:15:59.210" v="2" actId="47"/>
      <pc:docMkLst>
        <pc:docMk/>
      </pc:docMkLst>
      <pc:sldChg chg="del">
        <pc:chgData name="Elizabeth Grice" userId="6496586a-da96-4566-8efa-96d1391adf56" providerId="ADAL" clId="{61FD32CA-327F-4FBC-B8CC-336BC0356A13}" dt="2026-01-08T16:15:52.394" v="0" actId="47"/>
        <pc:sldMkLst>
          <pc:docMk/>
          <pc:sldMk cId="1783059896" sldId="256"/>
        </pc:sldMkLst>
      </pc:sldChg>
      <pc:sldChg chg="del">
        <pc:chgData name="Elizabeth Grice" userId="6496586a-da96-4566-8efa-96d1391adf56" providerId="ADAL" clId="{61FD32CA-327F-4FBC-B8CC-336BC0356A13}" dt="2026-01-08T16:15:59.210" v="2" actId="47"/>
        <pc:sldMkLst>
          <pc:docMk/>
          <pc:sldMk cId="3426454489" sldId="258"/>
        </pc:sldMkLst>
      </pc:sldChg>
      <pc:sldChg chg="del">
        <pc:chgData name="Elizabeth Grice" userId="6496586a-da96-4566-8efa-96d1391adf56" providerId="ADAL" clId="{61FD32CA-327F-4FBC-B8CC-336BC0356A13}" dt="2026-01-08T16:15:53.741" v="1" actId="47"/>
        <pc:sldMkLst>
          <pc:docMk/>
          <pc:sldMk cId="163356816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6306"/>
            <a:ext cx="11432381" cy="2778901"/>
          </a:xfrm>
        </p:spPr>
        <p:txBody>
          <a:bodyPr anchor="b"/>
          <a:lstStyle>
            <a:lvl1pPr algn="ctr">
              <a:defRPr sz="69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92372"/>
            <a:ext cx="11432381" cy="1927123"/>
          </a:xfrm>
        </p:spPr>
        <p:txBody>
          <a:bodyPr/>
          <a:lstStyle>
            <a:lvl1pPr marL="0" indent="0" algn="ctr">
              <a:buNone/>
              <a:defRPr sz="2793"/>
            </a:lvl1pPr>
            <a:lvl2pPr marL="532135" indent="0" algn="ctr">
              <a:buNone/>
              <a:defRPr sz="2328"/>
            </a:lvl2pPr>
            <a:lvl3pPr marL="1064270" indent="0" algn="ctr">
              <a:buNone/>
              <a:defRPr sz="2095"/>
            </a:lvl3pPr>
            <a:lvl4pPr marL="1596405" indent="0" algn="ctr">
              <a:buNone/>
              <a:defRPr sz="1862"/>
            </a:lvl4pPr>
            <a:lvl5pPr marL="2128540" indent="0" algn="ctr">
              <a:buNone/>
              <a:defRPr sz="1862"/>
            </a:lvl5pPr>
            <a:lvl6pPr marL="2660675" indent="0" algn="ctr">
              <a:buNone/>
              <a:defRPr sz="1862"/>
            </a:lvl6pPr>
            <a:lvl7pPr marL="3192810" indent="0" algn="ctr">
              <a:buNone/>
              <a:defRPr sz="1862"/>
            </a:lvl7pPr>
            <a:lvl8pPr marL="3724946" indent="0" algn="ctr">
              <a:buNone/>
              <a:defRPr sz="1862"/>
            </a:lvl8pPr>
            <a:lvl9pPr marL="4257081" indent="0" algn="ctr">
              <a:buNone/>
              <a:defRPr sz="186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4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965"/>
            <a:ext cx="3286810" cy="67643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965"/>
            <a:ext cx="9669889" cy="67643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9946"/>
            <a:ext cx="13147238" cy="3320269"/>
          </a:xfrm>
        </p:spPr>
        <p:txBody>
          <a:bodyPr anchor="b"/>
          <a:lstStyle>
            <a:lvl1pPr>
              <a:defRPr sz="69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41626"/>
            <a:ext cx="13147238" cy="1746051"/>
          </a:xfrm>
        </p:spPr>
        <p:txBody>
          <a:bodyPr/>
          <a:lstStyle>
            <a:lvl1pPr marL="0" indent="0">
              <a:buNone/>
              <a:defRPr sz="2793">
                <a:solidFill>
                  <a:schemeClr val="tx1">
                    <a:tint val="82000"/>
                  </a:schemeClr>
                </a:solidFill>
              </a:defRPr>
            </a:lvl1pPr>
            <a:lvl2pPr marL="532135" indent="0">
              <a:buNone/>
              <a:defRPr sz="2328">
                <a:solidFill>
                  <a:schemeClr val="tx1">
                    <a:tint val="82000"/>
                  </a:schemeClr>
                </a:solidFill>
              </a:defRPr>
            </a:lvl2pPr>
            <a:lvl3pPr marL="1064270" indent="0">
              <a:buNone/>
              <a:defRPr sz="2095">
                <a:solidFill>
                  <a:schemeClr val="tx1">
                    <a:tint val="82000"/>
                  </a:schemeClr>
                </a:solidFill>
              </a:defRPr>
            </a:lvl3pPr>
            <a:lvl4pPr marL="1596405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4pPr>
            <a:lvl5pPr marL="2128540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5pPr>
            <a:lvl6pPr marL="2660675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6pPr>
            <a:lvl7pPr marL="3192810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7pPr>
            <a:lvl8pPr marL="3724946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8pPr>
            <a:lvl9pPr marL="4257081" indent="0">
              <a:buNone/>
              <a:defRPr sz="186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4825"/>
            <a:ext cx="6478349" cy="506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4825"/>
            <a:ext cx="6478349" cy="506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966"/>
            <a:ext cx="13147238" cy="1542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6687"/>
            <a:ext cx="6448577" cy="958942"/>
          </a:xfrm>
        </p:spPr>
        <p:txBody>
          <a:bodyPr anchor="b"/>
          <a:lstStyle>
            <a:lvl1pPr marL="0" indent="0">
              <a:buNone/>
              <a:defRPr sz="2793" b="1"/>
            </a:lvl1pPr>
            <a:lvl2pPr marL="532135" indent="0">
              <a:buNone/>
              <a:defRPr sz="2328" b="1"/>
            </a:lvl2pPr>
            <a:lvl3pPr marL="1064270" indent="0">
              <a:buNone/>
              <a:defRPr sz="2095" b="1"/>
            </a:lvl3pPr>
            <a:lvl4pPr marL="1596405" indent="0">
              <a:buNone/>
              <a:defRPr sz="1862" b="1"/>
            </a:lvl4pPr>
            <a:lvl5pPr marL="2128540" indent="0">
              <a:buNone/>
              <a:defRPr sz="1862" b="1"/>
            </a:lvl5pPr>
            <a:lvl6pPr marL="2660675" indent="0">
              <a:buNone/>
              <a:defRPr sz="1862" b="1"/>
            </a:lvl6pPr>
            <a:lvl7pPr marL="3192810" indent="0">
              <a:buNone/>
              <a:defRPr sz="1862" b="1"/>
            </a:lvl7pPr>
            <a:lvl8pPr marL="3724946" indent="0">
              <a:buNone/>
              <a:defRPr sz="1862" b="1"/>
            </a:lvl8pPr>
            <a:lvl9pPr marL="4257081" indent="0">
              <a:buNone/>
              <a:defRPr sz="18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15629"/>
            <a:ext cx="6448577" cy="428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6687"/>
            <a:ext cx="6480335" cy="958942"/>
          </a:xfrm>
        </p:spPr>
        <p:txBody>
          <a:bodyPr anchor="b"/>
          <a:lstStyle>
            <a:lvl1pPr marL="0" indent="0">
              <a:buNone/>
              <a:defRPr sz="2793" b="1"/>
            </a:lvl1pPr>
            <a:lvl2pPr marL="532135" indent="0">
              <a:buNone/>
              <a:defRPr sz="2328" b="1"/>
            </a:lvl2pPr>
            <a:lvl3pPr marL="1064270" indent="0">
              <a:buNone/>
              <a:defRPr sz="2095" b="1"/>
            </a:lvl3pPr>
            <a:lvl4pPr marL="1596405" indent="0">
              <a:buNone/>
              <a:defRPr sz="1862" b="1"/>
            </a:lvl4pPr>
            <a:lvl5pPr marL="2128540" indent="0">
              <a:buNone/>
              <a:defRPr sz="1862" b="1"/>
            </a:lvl5pPr>
            <a:lvl6pPr marL="2660675" indent="0">
              <a:buNone/>
              <a:defRPr sz="1862" b="1"/>
            </a:lvl6pPr>
            <a:lvl7pPr marL="3192810" indent="0">
              <a:buNone/>
              <a:defRPr sz="1862" b="1"/>
            </a:lvl7pPr>
            <a:lvl8pPr marL="3724946" indent="0">
              <a:buNone/>
              <a:defRPr sz="1862" b="1"/>
            </a:lvl8pPr>
            <a:lvl9pPr marL="4257081" indent="0">
              <a:buNone/>
              <a:defRPr sz="18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15629"/>
            <a:ext cx="6480335" cy="4288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2130"/>
            <a:ext cx="4916320" cy="1862455"/>
          </a:xfrm>
        </p:spPr>
        <p:txBody>
          <a:bodyPr anchor="b"/>
          <a:lstStyle>
            <a:lvl1pPr>
              <a:defRPr sz="3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9254"/>
            <a:ext cx="7716857" cy="5672358"/>
          </a:xfrm>
        </p:spPr>
        <p:txBody>
          <a:bodyPr/>
          <a:lstStyle>
            <a:lvl1pPr>
              <a:defRPr sz="3724"/>
            </a:lvl1pPr>
            <a:lvl2pPr>
              <a:defRPr sz="3259"/>
            </a:lvl2pPr>
            <a:lvl3pPr>
              <a:defRPr sz="2793"/>
            </a:lvl3pPr>
            <a:lvl4pPr>
              <a:defRPr sz="2328"/>
            </a:lvl4pPr>
            <a:lvl5pPr>
              <a:defRPr sz="2328"/>
            </a:lvl5pPr>
            <a:lvl6pPr>
              <a:defRPr sz="2328"/>
            </a:lvl6pPr>
            <a:lvl7pPr>
              <a:defRPr sz="2328"/>
            </a:lvl7pPr>
            <a:lvl8pPr>
              <a:defRPr sz="2328"/>
            </a:lvl8pPr>
            <a:lvl9pPr>
              <a:defRPr sz="23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4585"/>
            <a:ext cx="4916320" cy="4436265"/>
          </a:xfrm>
        </p:spPr>
        <p:txBody>
          <a:bodyPr/>
          <a:lstStyle>
            <a:lvl1pPr marL="0" indent="0">
              <a:buNone/>
              <a:defRPr sz="1862"/>
            </a:lvl1pPr>
            <a:lvl2pPr marL="532135" indent="0">
              <a:buNone/>
              <a:defRPr sz="1629"/>
            </a:lvl2pPr>
            <a:lvl3pPr marL="1064270" indent="0">
              <a:buNone/>
              <a:defRPr sz="1397"/>
            </a:lvl3pPr>
            <a:lvl4pPr marL="1596405" indent="0">
              <a:buNone/>
              <a:defRPr sz="1164"/>
            </a:lvl4pPr>
            <a:lvl5pPr marL="2128540" indent="0">
              <a:buNone/>
              <a:defRPr sz="1164"/>
            </a:lvl5pPr>
            <a:lvl6pPr marL="2660675" indent="0">
              <a:buNone/>
              <a:defRPr sz="1164"/>
            </a:lvl6pPr>
            <a:lvl7pPr marL="3192810" indent="0">
              <a:buNone/>
              <a:defRPr sz="1164"/>
            </a:lvl7pPr>
            <a:lvl8pPr marL="3724946" indent="0">
              <a:buNone/>
              <a:defRPr sz="1164"/>
            </a:lvl8pPr>
            <a:lvl9pPr marL="4257081" indent="0">
              <a:buNone/>
              <a:defRPr sz="11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2130"/>
            <a:ext cx="4916320" cy="1862455"/>
          </a:xfrm>
        </p:spPr>
        <p:txBody>
          <a:bodyPr anchor="b"/>
          <a:lstStyle>
            <a:lvl1pPr>
              <a:defRPr sz="3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9254"/>
            <a:ext cx="7716857" cy="5672358"/>
          </a:xfrm>
        </p:spPr>
        <p:txBody>
          <a:bodyPr anchor="t"/>
          <a:lstStyle>
            <a:lvl1pPr marL="0" indent="0">
              <a:buNone/>
              <a:defRPr sz="3724"/>
            </a:lvl1pPr>
            <a:lvl2pPr marL="532135" indent="0">
              <a:buNone/>
              <a:defRPr sz="3259"/>
            </a:lvl2pPr>
            <a:lvl3pPr marL="1064270" indent="0">
              <a:buNone/>
              <a:defRPr sz="2793"/>
            </a:lvl3pPr>
            <a:lvl4pPr marL="1596405" indent="0">
              <a:buNone/>
              <a:defRPr sz="2328"/>
            </a:lvl4pPr>
            <a:lvl5pPr marL="2128540" indent="0">
              <a:buNone/>
              <a:defRPr sz="2328"/>
            </a:lvl5pPr>
            <a:lvl6pPr marL="2660675" indent="0">
              <a:buNone/>
              <a:defRPr sz="2328"/>
            </a:lvl6pPr>
            <a:lvl7pPr marL="3192810" indent="0">
              <a:buNone/>
              <a:defRPr sz="2328"/>
            </a:lvl7pPr>
            <a:lvl8pPr marL="3724946" indent="0">
              <a:buNone/>
              <a:defRPr sz="2328"/>
            </a:lvl8pPr>
            <a:lvl9pPr marL="4257081" indent="0">
              <a:buNone/>
              <a:defRPr sz="232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4585"/>
            <a:ext cx="4916320" cy="4436265"/>
          </a:xfrm>
        </p:spPr>
        <p:txBody>
          <a:bodyPr/>
          <a:lstStyle>
            <a:lvl1pPr marL="0" indent="0">
              <a:buNone/>
              <a:defRPr sz="1862"/>
            </a:lvl1pPr>
            <a:lvl2pPr marL="532135" indent="0">
              <a:buNone/>
              <a:defRPr sz="1629"/>
            </a:lvl2pPr>
            <a:lvl3pPr marL="1064270" indent="0">
              <a:buNone/>
              <a:defRPr sz="1397"/>
            </a:lvl3pPr>
            <a:lvl4pPr marL="1596405" indent="0">
              <a:buNone/>
              <a:defRPr sz="1164"/>
            </a:lvl4pPr>
            <a:lvl5pPr marL="2128540" indent="0">
              <a:buNone/>
              <a:defRPr sz="1164"/>
            </a:lvl5pPr>
            <a:lvl6pPr marL="2660675" indent="0">
              <a:buNone/>
              <a:defRPr sz="1164"/>
            </a:lvl6pPr>
            <a:lvl7pPr marL="3192810" indent="0">
              <a:buNone/>
              <a:defRPr sz="1164"/>
            </a:lvl7pPr>
            <a:lvl8pPr marL="3724946" indent="0">
              <a:buNone/>
              <a:defRPr sz="1164"/>
            </a:lvl8pPr>
            <a:lvl9pPr marL="4257081" indent="0">
              <a:buNone/>
              <a:defRPr sz="11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966"/>
            <a:ext cx="13147238" cy="1542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4825"/>
            <a:ext cx="13147238" cy="506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98086"/>
            <a:ext cx="3429714" cy="42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7BAE3B-3F34-1449-983E-10B2A4A5FAB1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98086"/>
            <a:ext cx="5144572" cy="42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98086"/>
            <a:ext cx="3429714" cy="42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72660-129F-EE48-AC6A-3DB48001B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4270" rtl="0" eaLnBrk="1" latinLnBrk="0" hangingPunct="1">
        <a:lnSpc>
          <a:spcPct val="90000"/>
        </a:lnSpc>
        <a:spcBef>
          <a:spcPct val="0"/>
        </a:spcBef>
        <a:buNone/>
        <a:defRPr sz="5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068" indent="-266068" algn="l" defTabSz="1064270" rtl="0" eaLnBrk="1" latinLnBrk="0" hangingPunct="1">
        <a:lnSpc>
          <a:spcPct val="90000"/>
        </a:lnSpc>
        <a:spcBef>
          <a:spcPts val="1164"/>
        </a:spcBef>
        <a:buFont typeface="Arial" panose="020B0604020202020204" pitchFamily="34" charset="0"/>
        <a:buChar char="•"/>
        <a:defRPr sz="3259" kern="1200">
          <a:solidFill>
            <a:schemeClr val="tx1"/>
          </a:solidFill>
          <a:latin typeface="+mn-lt"/>
          <a:ea typeface="+mn-ea"/>
          <a:cs typeface="+mn-cs"/>
        </a:defRPr>
      </a:lvl1pPr>
      <a:lvl2pPr marL="79820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33033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328" kern="1200">
          <a:solidFill>
            <a:schemeClr val="tx1"/>
          </a:solidFill>
          <a:latin typeface="+mn-lt"/>
          <a:ea typeface="+mn-ea"/>
          <a:cs typeface="+mn-cs"/>
        </a:defRPr>
      </a:lvl3pPr>
      <a:lvl4pPr marL="186247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39460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92674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45887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991013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523148" indent="-266068" algn="l" defTabSz="1064270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32135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106427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405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12854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660675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192810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724946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257081" algn="l" defTabSz="1064270" rtl="0" eaLnBrk="1" latinLnBrk="0" hangingPunct="1"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F6F5-FACA-7413-A53D-A44B9E20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ue suit&#10;&#10;Description automatically generated">
            <a:extLst>
              <a:ext uri="{FF2B5EF4-FFF2-40B4-BE49-F238E27FC236}">
                <a16:creationId xmlns:a16="http://schemas.microsoft.com/office/drawing/2014/main" id="{1BE2BCCF-DCA0-ACE2-0FCF-17B9E7133D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770"/>
          <a:stretch/>
        </p:blipFill>
        <p:spPr>
          <a:xfrm>
            <a:off x="-1" y="-196057"/>
            <a:ext cx="8725547" cy="8577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7E3F7-2649-F890-590F-758426B450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86" r="12086"/>
          <a:stretch/>
        </p:blipFill>
        <p:spPr>
          <a:xfrm>
            <a:off x="8739187" y="-196057"/>
            <a:ext cx="6503989" cy="8577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27DBCC-81A4-A6BB-2843-A3FC4701564A}"/>
              </a:ext>
            </a:extLst>
          </p:cNvPr>
          <p:cNvSpPr/>
          <p:nvPr/>
        </p:nvSpPr>
        <p:spPr>
          <a:xfrm>
            <a:off x="8585200" y="-196056"/>
            <a:ext cx="533400" cy="8577263"/>
          </a:xfrm>
          <a:prstGeom prst="rect">
            <a:avLst/>
          </a:prstGeom>
          <a:solidFill>
            <a:srgbClr val="84C4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467F4B3-1B3B-2F03-08B4-D758FA84A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2896" b="25353"/>
          <a:stretch/>
        </p:blipFill>
        <p:spPr>
          <a:xfrm>
            <a:off x="9043988" y="5949586"/>
            <a:ext cx="5992813" cy="15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Bowen</dc:creator>
  <cp:lastModifiedBy>Elizabeth Grice</cp:lastModifiedBy>
  <cp:revision>3</cp:revision>
  <dcterms:created xsi:type="dcterms:W3CDTF">2026-01-04T23:58:37Z</dcterms:created>
  <dcterms:modified xsi:type="dcterms:W3CDTF">2026-01-08T16:16:01Z</dcterms:modified>
</cp:coreProperties>
</file>