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</p:sldIdLst>
  <p:sldSz cx="15243175" cy="7981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D4F6"/>
    <a:srgbClr val="05559B"/>
    <a:srgbClr val="84C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>
      <p:cViewPr varScale="1">
        <p:scale>
          <a:sx n="90" d="100"/>
          <a:sy n="90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Grice" userId="6496586a-da96-4566-8efa-96d1391adf56" providerId="ADAL" clId="{61FD32CA-327F-4FBC-B8CC-336BC0356A13}"/>
    <pc:docChg chg="delSld">
      <pc:chgData name="Elizabeth Grice" userId="6496586a-da96-4566-8efa-96d1391adf56" providerId="ADAL" clId="{61FD32CA-327F-4FBC-B8CC-336BC0356A13}" dt="2026-01-09T16:05:24.915" v="2" actId="47"/>
      <pc:docMkLst>
        <pc:docMk/>
      </pc:docMkLst>
      <pc:sldChg chg="del">
        <pc:chgData name="Elizabeth Grice" userId="6496586a-da96-4566-8efa-96d1391adf56" providerId="ADAL" clId="{61FD32CA-327F-4FBC-B8CC-336BC0356A13}" dt="2026-01-09T16:05:24.074" v="1" actId="47"/>
        <pc:sldMkLst>
          <pc:docMk/>
          <pc:sldMk cId="1783059896" sldId="256"/>
        </pc:sldMkLst>
      </pc:sldChg>
      <pc:sldChg chg="del">
        <pc:chgData name="Elizabeth Grice" userId="6496586a-da96-4566-8efa-96d1391adf56" providerId="ADAL" clId="{61FD32CA-327F-4FBC-B8CC-336BC0356A13}" dt="2026-01-09T16:05:23.212" v="0" actId="47"/>
        <pc:sldMkLst>
          <pc:docMk/>
          <pc:sldMk cId="1213778710" sldId="259"/>
        </pc:sldMkLst>
      </pc:sldChg>
      <pc:sldChg chg="del">
        <pc:chgData name="Elizabeth Grice" userId="6496586a-da96-4566-8efa-96d1391adf56" providerId="ADAL" clId="{61FD32CA-327F-4FBC-B8CC-336BC0356A13}" dt="2026-01-09T16:05:24.915" v="2" actId="47"/>
        <pc:sldMkLst>
          <pc:docMk/>
          <pc:sldMk cId="1633568161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397" y="1306306"/>
            <a:ext cx="11432381" cy="2778901"/>
          </a:xfrm>
        </p:spPr>
        <p:txBody>
          <a:bodyPr anchor="b"/>
          <a:lstStyle>
            <a:lvl1pPr algn="ctr">
              <a:defRPr sz="69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4192372"/>
            <a:ext cx="11432381" cy="1927123"/>
          </a:xfrm>
        </p:spPr>
        <p:txBody>
          <a:bodyPr/>
          <a:lstStyle>
            <a:lvl1pPr marL="0" indent="0" algn="ctr">
              <a:buNone/>
              <a:defRPr sz="2793"/>
            </a:lvl1pPr>
            <a:lvl2pPr marL="532135" indent="0" algn="ctr">
              <a:buNone/>
              <a:defRPr sz="2328"/>
            </a:lvl2pPr>
            <a:lvl3pPr marL="1064270" indent="0" algn="ctr">
              <a:buNone/>
              <a:defRPr sz="2095"/>
            </a:lvl3pPr>
            <a:lvl4pPr marL="1596405" indent="0" algn="ctr">
              <a:buNone/>
              <a:defRPr sz="1862"/>
            </a:lvl4pPr>
            <a:lvl5pPr marL="2128540" indent="0" algn="ctr">
              <a:buNone/>
              <a:defRPr sz="1862"/>
            </a:lvl5pPr>
            <a:lvl6pPr marL="2660675" indent="0" algn="ctr">
              <a:buNone/>
              <a:defRPr sz="1862"/>
            </a:lvl6pPr>
            <a:lvl7pPr marL="3192810" indent="0" algn="ctr">
              <a:buNone/>
              <a:defRPr sz="1862"/>
            </a:lvl7pPr>
            <a:lvl8pPr marL="3724946" indent="0" algn="ctr">
              <a:buNone/>
              <a:defRPr sz="1862"/>
            </a:lvl8pPr>
            <a:lvl9pPr marL="4257081" indent="0" algn="ctr">
              <a:buNone/>
              <a:defRPr sz="186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5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4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7" y="424965"/>
            <a:ext cx="3286810" cy="67643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8" y="424965"/>
            <a:ext cx="9669889" cy="67643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4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29" y="1989946"/>
            <a:ext cx="13147238" cy="3320269"/>
          </a:xfrm>
        </p:spPr>
        <p:txBody>
          <a:bodyPr anchor="b"/>
          <a:lstStyle>
            <a:lvl1pPr>
              <a:defRPr sz="69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29" y="5341626"/>
            <a:ext cx="13147238" cy="1746051"/>
          </a:xfrm>
        </p:spPr>
        <p:txBody>
          <a:bodyPr/>
          <a:lstStyle>
            <a:lvl1pPr marL="0" indent="0">
              <a:buNone/>
              <a:defRPr sz="2793">
                <a:solidFill>
                  <a:schemeClr val="tx1">
                    <a:tint val="82000"/>
                  </a:schemeClr>
                </a:solidFill>
              </a:defRPr>
            </a:lvl1pPr>
            <a:lvl2pPr marL="532135" indent="0">
              <a:buNone/>
              <a:defRPr sz="2328">
                <a:solidFill>
                  <a:schemeClr val="tx1">
                    <a:tint val="82000"/>
                  </a:schemeClr>
                </a:solidFill>
              </a:defRPr>
            </a:lvl2pPr>
            <a:lvl3pPr marL="1064270" indent="0">
              <a:buNone/>
              <a:defRPr sz="2095">
                <a:solidFill>
                  <a:schemeClr val="tx1">
                    <a:tint val="82000"/>
                  </a:schemeClr>
                </a:solidFill>
              </a:defRPr>
            </a:lvl3pPr>
            <a:lvl4pPr marL="1596405" indent="0">
              <a:buNone/>
              <a:defRPr sz="1862">
                <a:solidFill>
                  <a:schemeClr val="tx1">
                    <a:tint val="82000"/>
                  </a:schemeClr>
                </a:solidFill>
              </a:defRPr>
            </a:lvl4pPr>
            <a:lvl5pPr marL="2128540" indent="0">
              <a:buNone/>
              <a:defRPr sz="1862">
                <a:solidFill>
                  <a:schemeClr val="tx1">
                    <a:tint val="82000"/>
                  </a:schemeClr>
                </a:solidFill>
              </a:defRPr>
            </a:lvl5pPr>
            <a:lvl6pPr marL="2660675" indent="0">
              <a:buNone/>
              <a:defRPr sz="1862">
                <a:solidFill>
                  <a:schemeClr val="tx1">
                    <a:tint val="82000"/>
                  </a:schemeClr>
                </a:solidFill>
              </a:defRPr>
            </a:lvl6pPr>
            <a:lvl7pPr marL="3192810" indent="0">
              <a:buNone/>
              <a:defRPr sz="1862">
                <a:solidFill>
                  <a:schemeClr val="tx1">
                    <a:tint val="82000"/>
                  </a:schemeClr>
                </a:solidFill>
              </a:defRPr>
            </a:lvl7pPr>
            <a:lvl8pPr marL="3724946" indent="0">
              <a:buNone/>
              <a:defRPr sz="1862">
                <a:solidFill>
                  <a:schemeClr val="tx1">
                    <a:tint val="82000"/>
                  </a:schemeClr>
                </a:solidFill>
              </a:defRPr>
            </a:lvl8pPr>
            <a:lvl9pPr marL="4257081" indent="0">
              <a:buNone/>
              <a:defRPr sz="186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8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2124825"/>
            <a:ext cx="6478349" cy="5064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2124825"/>
            <a:ext cx="6478349" cy="5064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7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424966"/>
            <a:ext cx="13147238" cy="1542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4" y="1956687"/>
            <a:ext cx="6448577" cy="958942"/>
          </a:xfrm>
        </p:spPr>
        <p:txBody>
          <a:bodyPr anchor="b"/>
          <a:lstStyle>
            <a:lvl1pPr marL="0" indent="0">
              <a:buNone/>
              <a:defRPr sz="2793" b="1"/>
            </a:lvl1pPr>
            <a:lvl2pPr marL="532135" indent="0">
              <a:buNone/>
              <a:defRPr sz="2328" b="1"/>
            </a:lvl2pPr>
            <a:lvl3pPr marL="1064270" indent="0">
              <a:buNone/>
              <a:defRPr sz="2095" b="1"/>
            </a:lvl3pPr>
            <a:lvl4pPr marL="1596405" indent="0">
              <a:buNone/>
              <a:defRPr sz="1862" b="1"/>
            </a:lvl4pPr>
            <a:lvl5pPr marL="2128540" indent="0">
              <a:buNone/>
              <a:defRPr sz="1862" b="1"/>
            </a:lvl5pPr>
            <a:lvl6pPr marL="2660675" indent="0">
              <a:buNone/>
              <a:defRPr sz="1862" b="1"/>
            </a:lvl6pPr>
            <a:lvl7pPr marL="3192810" indent="0">
              <a:buNone/>
              <a:defRPr sz="1862" b="1"/>
            </a:lvl7pPr>
            <a:lvl8pPr marL="3724946" indent="0">
              <a:buNone/>
              <a:defRPr sz="1862" b="1"/>
            </a:lvl8pPr>
            <a:lvl9pPr marL="4257081" indent="0">
              <a:buNone/>
              <a:defRPr sz="18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4" y="2915629"/>
            <a:ext cx="6448577" cy="4288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7" y="1956687"/>
            <a:ext cx="6480335" cy="958942"/>
          </a:xfrm>
        </p:spPr>
        <p:txBody>
          <a:bodyPr anchor="b"/>
          <a:lstStyle>
            <a:lvl1pPr marL="0" indent="0">
              <a:buNone/>
              <a:defRPr sz="2793" b="1"/>
            </a:lvl1pPr>
            <a:lvl2pPr marL="532135" indent="0">
              <a:buNone/>
              <a:defRPr sz="2328" b="1"/>
            </a:lvl2pPr>
            <a:lvl3pPr marL="1064270" indent="0">
              <a:buNone/>
              <a:defRPr sz="2095" b="1"/>
            </a:lvl3pPr>
            <a:lvl4pPr marL="1596405" indent="0">
              <a:buNone/>
              <a:defRPr sz="1862" b="1"/>
            </a:lvl4pPr>
            <a:lvl5pPr marL="2128540" indent="0">
              <a:buNone/>
              <a:defRPr sz="1862" b="1"/>
            </a:lvl5pPr>
            <a:lvl6pPr marL="2660675" indent="0">
              <a:buNone/>
              <a:defRPr sz="1862" b="1"/>
            </a:lvl6pPr>
            <a:lvl7pPr marL="3192810" indent="0">
              <a:buNone/>
              <a:defRPr sz="1862" b="1"/>
            </a:lvl7pPr>
            <a:lvl8pPr marL="3724946" indent="0">
              <a:buNone/>
              <a:defRPr sz="1862" b="1"/>
            </a:lvl8pPr>
            <a:lvl9pPr marL="4257081" indent="0">
              <a:buNone/>
              <a:defRPr sz="18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7" y="2915629"/>
            <a:ext cx="6480335" cy="4288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5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1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2130"/>
            <a:ext cx="4916320" cy="1862455"/>
          </a:xfrm>
        </p:spPr>
        <p:txBody>
          <a:bodyPr anchor="b"/>
          <a:lstStyle>
            <a:lvl1pPr>
              <a:defRPr sz="3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1149254"/>
            <a:ext cx="7716857" cy="5672358"/>
          </a:xfrm>
        </p:spPr>
        <p:txBody>
          <a:bodyPr/>
          <a:lstStyle>
            <a:lvl1pPr>
              <a:defRPr sz="3724"/>
            </a:lvl1pPr>
            <a:lvl2pPr>
              <a:defRPr sz="3259"/>
            </a:lvl2pPr>
            <a:lvl3pPr>
              <a:defRPr sz="2793"/>
            </a:lvl3pPr>
            <a:lvl4pPr>
              <a:defRPr sz="2328"/>
            </a:lvl4pPr>
            <a:lvl5pPr>
              <a:defRPr sz="2328"/>
            </a:lvl5pPr>
            <a:lvl6pPr>
              <a:defRPr sz="2328"/>
            </a:lvl6pPr>
            <a:lvl7pPr>
              <a:defRPr sz="2328"/>
            </a:lvl7pPr>
            <a:lvl8pPr>
              <a:defRPr sz="2328"/>
            </a:lvl8pPr>
            <a:lvl9pPr>
              <a:defRPr sz="23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394585"/>
            <a:ext cx="4916320" cy="4436265"/>
          </a:xfrm>
        </p:spPr>
        <p:txBody>
          <a:bodyPr/>
          <a:lstStyle>
            <a:lvl1pPr marL="0" indent="0">
              <a:buNone/>
              <a:defRPr sz="1862"/>
            </a:lvl1pPr>
            <a:lvl2pPr marL="532135" indent="0">
              <a:buNone/>
              <a:defRPr sz="1629"/>
            </a:lvl2pPr>
            <a:lvl3pPr marL="1064270" indent="0">
              <a:buNone/>
              <a:defRPr sz="1397"/>
            </a:lvl3pPr>
            <a:lvl4pPr marL="1596405" indent="0">
              <a:buNone/>
              <a:defRPr sz="1164"/>
            </a:lvl4pPr>
            <a:lvl5pPr marL="2128540" indent="0">
              <a:buNone/>
              <a:defRPr sz="1164"/>
            </a:lvl5pPr>
            <a:lvl6pPr marL="2660675" indent="0">
              <a:buNone/>
              <a:defRPr sz="1164"/>
            </a:lvl6pPr>
            <a:lvl7pPr marL="3192810" indent="0">
              <a:buNone/>
              <a:defRPr sz="1164"/>
            </a:lvl7pPr>
            <a:lvl8pPr marL="3724946" indent="0">
              <a:buNone/>
              <a:defRPr sz="1164"/>
            </a:lvl8pPr>
            <a:lvl9pPr marL="4257081" indent="0">
              <a:buNone/>
              <a:defRPr sz="11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2130"/>
            <a:ext cx="4916320" cy="1862455"/>
          </a:xfrm>
        </p:spPr>
        <p:txBody>
          <a:bodyPr anchor="b"/>
          <a:lstStyle>
            <a:lvl1pPr>
              <a:defRPr sz="3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1149254"/>
            <a:ext cx="7716857" cy="5672358"/>
          </a:xfrm>
        </p:spPr>
        <p:txBody>
          <a:bodyPr anchor="t"/>
          <a:lstStyle>
            <a:lvl1pPr marL="0" indent="0">
              <a:buNone/>
              <a:defRPr sz="3724"/>
            </a:lvl1pPr>
            <a:lvl2pPr marL="532135" indent="0">
              <a:buNone/>
              <a:defRPr sz="3259"/>
            </a:lvl2pPr>
            <a:lvl3pPr marL="1064270" indent="0">
              <a:buNone/>
              <a:defRPr sz="2793"/>
            </a:lvl3pPr>
            <a:lvl4pPr marL="1596405" indent="0">
              <a:buNone/>
              <a:defRPr sz="2328"/>
            </a:lvl4pPr>
            <a:lvl5pPr marL="2128540" indent="0">
              <a:buNone/>
              <a:defRPr sz="2328"/>
            </a:lvl5pPr>
            <a:lvl6pPr marL="2660675" indent="0">
              <a:buNone/>
              <a:defRPr sz="2328"/>
            </a:lvl6pPr>
            <a:lvl7pPr marL="3192810" indent="0">
              <a:buNone/>
              <a:defRPr sz="2328"/>
            </a:lvl7pPr>
            <a:lvl8pPr marL="3724946" indent="0">
              <a:buNone/>
              <a:defRPr sz="2328"/>
            </a:lvl8pPr>
            <a:lvl9pPr marL="4257081" indent="0">
              <a:buNone/>
              <a:defRPr sz="232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394585"/>
            <a:ext cx="4916320" cy="4436265"/>
          </a:xfrm>
        </p:spPr>
        <p:txBody>
          <a:bodyPr/>
          <a:lstStyle>
            <a:lvl1pPr marL="0" indent="0">
              <a:buNone/>
              <a:defRPr sz="1862"/>
            </a:lvl1pPr>
            <a:lvl2pPr marL="532135" indent="0">
              <a:buNone/>
              <a:defRPr sz="1629"/>
            </a:lvl2pPr>
            <a:lvl3pPr marL="1064270" indent="0">
              <a:buNone/>
              <a:defRPr sz="1397"/>
            </a:lvl3pPr>
            <a:lvl4pPr marL="1596405" indent="0">
              <a:buNone/>
              <a:defRPr sz="1164"/>
            </a:lvl4pPr>
            <a:lvl5pPr marL="2128540" indent="0">
              <a:buNone/>
              <a:defRPr sz="1164"/>
            </a:lvl5pPr>
            <a:lvl6pPr marL="2660675" indent="0">
              <a:buNone/>
              <a:defRPr sz="1164"/>
            </a:lvl6pPr>
            <a:lvl7pPr marL="3192810" indent="0">
              <a:buNone/>
              <a:defRPr sz="1164"/>
            </a:lvl7pPr>
            <a:lvl8pPr marL="3724946" indent="0">
              <a:buNone/>
              <a:defRPr sz="1164"/>
            </a:lvl8pPr>
            <a:lvl9pPr marL="4257081" indent="0">
              <a:buNone/>
              <a:defRPr sz="11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424966"/>
            <a:ext cx="13147238" cy="1542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2124825"/>
            <a:ext cx="13147238" cy="5064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7398086"/>
            <a:ext cx="3429714" cy="42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7BAE3B-3F34-1449-983E-10B2A4A5FAB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7398086"/>
            <a:ext cx="5144572" cy="42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7398086"/>
            <a:ext cx="3429714" cy="42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4270" rtl="0" eaLnBrk="1" latinLnBrk="0" hangingPunct="1">
        <a:lnSpc>
          <a:spcPct val="90000"/>
        </a:lnSpc>
        <a:spcBef>
          <a:spcPct val="0"/>
        </a:spcBef>
        <a:buNone/>
        <a:defRPr sz="51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068" indent="-266068" algn="l" defTabSz="1064270" rtl="0" eaLnBrk="1" latinLnBrk="0" hangingPunct="1">
        <a:lnSpc>
          <a:spcPct val="90000"/>
        </a:lnSpc>
        <a:spcBef>
          <a:spcPts val="1164"/>
        </a:spcBef>
        <a:buFont typeface="Arial" panose="020B0604020202020204" pitchFamily="34" charset="0"/>
        <a:buChar char="•"/>
        <a:defRPr sz="3259" kern="1200">
          <a:solidFill>
            <a:schemeClr val="tx1"/>
          </a:solidFill>
          <a:latin typeface="+mn-lt"/>
          <a:ea typeface="+mn-ea"/>
          <a:cs typeface="+mn-cs"/>
        </a:defRPr>
      </a:lvl1pPr>
      <a:lvl2pPr marL="798203" indent="-266068" algn="l" defTabSz="1064270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330338" indent="-266068" algn="l" defTabSz="1064270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2328" kern="1200">
          <a:solidFill>
            <a:schemeClr val="tx1"/>
          </a:solidFill>
          <a:latin typeface="+mn-lt"/>
          <a:ea typeface="+mn-ea"/>
          <a:cs typeface="+mn-cs"/>
        </a:defRPr>
      </a:lvl3pPr>
      <a:lvl4pPr marL="1862473" indent="-266068" algn="l" defTabSz="1064270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4pPr>
      <a:lvl5pPr marL="2394608" indent="-266068" algn="l" defTabSz="1064270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5pPr>
      <a:lvl6pPr marL="2926743" indent="-266068" algn="l" defTabSz="1064270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6pPr>
      <a:lvl7pPr marL="3458878" indent="-266068" algn="l" defTabSz="1064270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7pPr>
      <a:lvl8pPr marL="3991013" indent="-266068" algn="l" defTabSz="1064270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8pPr>
      <a:lvl9pPr marL="4523148" indent="-266068" algn="l" defTabSz="1064270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32135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2pPr>
      <a:lvl3pPr marL="1064270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405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4pPr>
      <a:lvl5pPr marL="2128540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5pPr>
      <a:lvl6pPr marL="2660675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6pPr>
      <a:lvl7pPr marL="3192810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7pPr>
      <a:lvl8pPr marL="3724946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8pPr>
      <a:lvl9pPr marL="4257081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5CD02-6CD6-E640-B301-D63CDB0C3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blue suit&#10;&#10;Description automatically generated">
            <a:extLst>
              <a:ext uri="{FF2B5EF4-FFF2-40B4-BE49-F238E27FC236}">
                <a16:creationId xmlns:a16="http://schemas.microsoft.com/office/drawing/2014/main" id="{3BF9E1D0-728B-00F4-40CC-FF48D62EC4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770"/>
          <a:stretch/>
        </p:blipFill>
        <p:spPr>
          <a:xfrm>
            <a:off x="-1" y="-196057"/>
            <a:ext cx="8725547" cy="8577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3CDDED-86DC-AE64-7BD8-1D763A7A70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086" r="12086"/>
          <a:stretch/>
        </p:blipFill>
        <p:spPr>
          <a:xfrm>
            <a:off x="8739187" y="-196057"/>
            <a:ext cx="6503989" cy="85772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DFA9CC-3BC3-A321-89D5-884B1A58422A}"/>
              </a:ext>
            </a:extLst>
          </p:cNvPr>
          <p:cNvSpPr/>
          <p:nvPr/>
        </p:nvSpPr>
        <p:spPr>
          <a:xfrm>
            <a:off x="8585200" y="-196056"/>
            <a:ext cx="533400" cy="8577263"/>
          </a:xfrm>
          <a:prstGeom prst="rect">
            <a:avLst/>
          </a:prstGeom>
          <a:solidFill>
            <a:srgbClr val="84C4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3BDCD-25AE-572D-E845-EC251E887CD7}"/>
              </a:ext>
            </a:extLst>
          </p:cNvPr>
          <p:cNvSpPr txBox="1"/>
          <p:nvPr/>
        </p:nvSpPr>
        <p:spPr>
          <a:xfrm>
            <a:off x="9575800" y="6255545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285533" dist="215580" dir="8100000" algn="tr" rotWithShape="0">
                    <a:prstClr val="black">
                      <a:alpha val="50827"/>
                    </a:prstClr>
                  </a:outerShdw>
                </a:effectLst>
                <a:latin typeface="Avenir Black" panose="02000503020000020003" pitchFamily="2" charset="0"/>
              </a:rPr>
              <a:t>I’m Attending.</a:t>
            </a:r>
          </a:p>
        </p:txBody>
      </p:sp>
    </p:spTree>
    <p:extLst>
      <p:ext uri="{BB962C8B-B14F-4D97-AF65-F5344CB8AC3E}">
        <p14:creationId xmlns:p14="http://schemas.microsoft.com/office/powerpoint/2010/main" val="342645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Avenir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Bowen</dc:creator>
  <cp:lastModifiedBy>Elizabeth Grice</cp:lastModifiedBy>
  <cp:revision>3</cp:revision>
  <dcterms:created xsi:type="dcterms:W3CDTF">2026-01-04T23:58:37Z</dcterms:created>
  <dcterms:modified xsi:type="dcterms:W3CDTF">2026-01-09T16:05:31Z</dcterms:modified>
</cp:coreProperties>
</file>