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325" r:id="rId2"/>
  </p:sldIdLst>
  <p:sldSz cx="11430000" cy="6016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D4FF"/>
    <a:srgbClr val="084F8C"/>
    <a:srgbClr val="054075"/>
    <a:srgbClr val="84C446"/>
    <a:srgbClr val="99E353"/>
    <a:srgbClr val="05579F"/>
    <a:srgbClr val="79ADD5"/>
    <a:srgbClr val="969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41"/>
    <p:restoredTop sz="94694"/>
  </p:normalViewPr>
  <p:slideViewPr>
    <p:cSldViewPr snapToGrid="0" snapToObjects="1">
      <p:cViewPr varScale="1">
        <p:scale>
          <a:sx n="115" d="100"/>
          <a:sy n="115" d="100"/>
        </p:scale>
        <p:origin x="12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Grice" userId="6496586a-da96-4566-8efa-96d1391adf56" providerId="ADAL" clId="{61FD32CA-327F-4FBC-B8CC-336BC0356A13}"/>
    <pc:docChg chg="delSld">
      <pc:chgData name="Elizabeth Grice" userId="6496586a-da96-4566-8efa-96d1391adf56" providerId="ADAL" clId="{61FD32CA-327F-4FBC-B8CC-336BC0356A13}" dt="2026-09-11T18:03:37.869" v="2" actId="47"/>
      <pc:docMkLst>
        <pc:docMk/>
      </pc:docMkLst>
      <pc:sldChg chg="del">
        <pc:chgData name="Elizabeth Grice" userId="6496586a-da96-4566-8efa-96d1391adf56" providerId="ADAL" clId="{61FD32CA-327F-4FBC-B8CC-336BC0356A13}" dt="2026-09-11T18:03:36.796" v="1" actId="47"/>
        <pc:sldMkLst>
          <pc:docMk/>
          <pc:sldMk cId="221811173" sldId="322"/>
        </pc:sldMkLst>
      </pc:sldChg>
      <pc:sldChg chg="del">
        <pc:chgData name="Elizabeth Grice" userId="6496586a-da96-4566-8efa-96d1391adf56" providerId="ADAL" clId="{61FD32CA-327F-4FBC-B8CC-336BC0356A13}" dt="2026-09-11T18:03:35.469" v="0" actId="47"/>
        <pc:sldMkLst>
          <pc:docMk/>
          <pc:sldMk cId="1191442888" sldId="324"/>
        </pc:sldMkLst>
      </pc:sldChg>
      <pc:sldChg chg="del">
        <pc:chgData name="Elizabeth Grice" userId="6496586a-da96-4566-8efa-96d1391adf56" providerId="ADAL" clId="{61FD32CA-327F-4FBC-B8CC-336BC0356A13}" dt="2026-09-11T18:03:37.869" v="2" actId="47"/>
        <pc:sldMkLst>
          <pc:docMk/>
          <pc:sldMk cId="50548040" sldId="326"/>
        </pc:sldMkLst>
      </pc:sldChg>
      <pc:sldMasterChg chg="delSldLayout">
        <pc:chgData name="Elizabeth Grice" userId="6496586a-da96-4566-8efa-96d1391adf56" providerId="ADAL" clId="{61FD32CA-327F-4FBC-B8CC-336BC0356A13}" dt="2026-09-11T18:03:36.796" v="1" actId="47"/>
        <pc:sldMasterMkLst>
          <pc:docMk/>
          <pc:sldMasterMk cId="2308277449" sldId="2147483686"/>
        </pc:sldMasterMkLst>
        <pc:sldLayoutChg chg="del">
          <pc:chgData name="Elizabeth Grice" userId="6496586a-da96-4566-8efa-96d1391adf56" providerId="ADAL" clId="{61FD32CA-327F-4FBC-B8CC-336BC0356A13}" dt="2026-09-11T18:03:36.796" v="1" actId="47"/>
          <pc:sldLayoutMkLst>
            <pc:docMk/>
            <pc:sldMasterMk cId="2308277449" sldId="2147483686"/>
            <pc:sldLayoutMk cId="1314568806" sldId="2147483698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C3B7D8-CD8C-0D69-4CA2-8B26454D5D8A}"/>
              </a:ext>
            </a:extLst>
          </p:cNvPr>
          <p:cNvSpPr/>
          <p:nvPr userDrawn="1"/>
        </p:nvSpPr>
        <p:spPr>
          <a:xfrm>
            <a:off x="6323773" y="1"/>
            <a:ext cx="5106228" cy="6016625"/>
          </a:xfrm>
          <a:prstGeom prst="rect">
            <a:avLst/>
          </a:prstGeom>
          <a:solidFill>
            <a:srgbClr val="0540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AB759-9B8B-BDC1-18B2-C45EEE1887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9" y="117786"/>
            <a:ext cx="6177643" cy="57810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ACFBEB-F741-CB2E-8E64-F259AC596BEE}"/>
              </a:ext>
            </a:extLst>
          </p:cNvPr>
          <p:cNvSpPr txBox="1"/>
          <p:nvPr userDrawn="1"/>
        </p:nvSpPr>
        <p:spPr>
          <a:xfrm>
            <a:off x="6845577" y="5231848"/>
            <a:ext cx="4313298" cy="632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Speaking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E2B12B-3A49-2A15-7D1F-51C5A10C0514}"/>
              </a:ext>
            </a:extLst>
          </p:cNvPr>
          <p:cNvSpPr/>
          <p:nvPr userDrawn="1"/>
        </p:nvSpPr>
        <p:spPr>
          <a:xfrm>
            <a:off x="6323773" y="0"/>
            <a:ext cx="250677" cy="6016625"/>
          </a:xfrm>
          <a:prstGeom prst="rect">
            <a:avLst/>
          </a:prstGeom>
          <a:solidFill>
            <a:srgbClr val="2AD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  <p:sp>
        <p:nvSpPr>
          <p:cNvPr id="3" name="Online Image Placeholder 11">
            <a:extLst>
              <a:ext uri="{FF2B5EF4-FFF2-40B4-BE49-F238E27FC236}">
                <a16:creationId xmlns:a16="http://schemas.microsoft.com/office/drawing/2014/main" id="{4257A2AD-1540-D790-C707-D8E7ED1512DE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016113" y="529178"/>
            <a:ext cx="3972223" cy="4538931"/>
          </a:xfrm>
          <a:ln w="53975">
            <a:solidFill>
              <a:srgbClr val="84C446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F753DE-C841-1D4C-3B34-ACC9568A79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586" y="-58342"/>
            <a:ext cx="11665526" cy="614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7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5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1EC84C1-BF37-E9F3-BDA7-E6688C156B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1619" y="0"/>
            <a:ext cx="11781427" cy="62016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845676-08B3-CC1B-8CA5-A95D3F8815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7838" y="447926"/>
            <a:ext cx="2794193" cy="185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8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CC71F5F-B295-DFA0-6C2A-BB5BF136ECDA}"/>
              </a:ext>
            </a:extLst>
          </p:cNvPr>
          <p:cNvSpPr/>
          <p:nvPr userDrawn="1"/>
        </p:nvSpPr>
        <p:spPr>
          <a:xfrm>
            <a:off x="0" y="-1"/>
            <a:ext cx="11430001" cy="6016626"/>
          </a:xfrm>
          <a:prstGeom prst="rect">
            <a:avLst/>
          </a:prstGeom>
          <a:solidFill>
            <a:srgbClr val="05579F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7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D38C094-2444-A544-96E0-B9962B81563E}"/>
              </a:ext>
            </a:extLst>
          </p:cNvPr>
          <p:cNvSpPr/>
          <p:nvPr userDrawn="1"/>
        </p:nvSpPr>
        <p:spPr>
          <a:xfrm>
            <a:off x="5687384" y="221014"/>
            <a:ext cx="4857266" cy="4545442"/>
          </a:xfrm>
          <a:prstGeom prst="ellipse">
            <a:avLst/>
          </a:prstGeom>
          <a:noFill/>
          <a:ln w="22225">
            <a:solidFill>
              <a:srgbClr val="2AD4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7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B0BDC5-9666-AD44-8EA2-C8705DD0E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860" y="1639578"/>
            <a:ext cx="4756313" cy="2094677"/>
          </a:xfrm>
        </p:spPr>
        <p:txBody>
          <a:bodyPr anchor="t">
            <a:normAutofit/>
          </a:bodyPr>
          <a:lstStyle>
            <a:lvl1pPr algn="l">
              <a:lnSpc>
                <a:spcPts val="4825"/>
              </a:lnSpc>
              <a:defRPr sz="3509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002DA-9A24-CA48-9F55-7A1D84D99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861" y="3925235"/>
            <a:ext cx="8572500" cy="1452625"/>
          </a:xfrm>
        </p:spPr>
        <p:txBody>
          <a:bodyPr>
            <a:normAutofit/>
          </a:bodyPr>
          <a:lstStyle>
            <a:lvl1pPr marL="0" indent="0" algn="l">
              <a:lnSpc>
                <a:spcPts val="2895"/>
              </a:lnSpc>
              <a:buNone/>
              <a:defRPr sz="1579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1102" indent="0" algn="ctr">
              <a:buNone/>
              <a:defRPr sz="1755"/>
            </a:lvl2pPr>
            <a:lvl3pPr marL="802203" indent="0" algn="ctr">
              <a:buNone/>
              <a:defRPr sz="1579"/>
            </a:lvl3pPr>
            <a:lvl4pPr marL="1203305" indent="0" algn="ctr">
              <a:buNone/>
              <a:defRPr sz="1404"/>
            </a:lvl4pPr>
            <a:lvl5pPr marL="1604406" indent="0" algn="ctr">
              <a:buNone/>
              <a:defRPr sz="1404"/>
            </a:lvl5pPr>
            <a:lvl6pPr marL="2005508" indent="0" algn="ctr">
              <a:buNone/>
              <a:defRPr sz="1404"/>
            </a:lvl6pPr>
            <a:lvl7pPr marL="2406609" indent="0" algn="ctr">
              <a:buNone/>
              <a:defRPr sz="1404"/>
            </a:lvl7pPr>
            <a:lvl8pPr marL="2807711" indent="0" algn="ctr">
              <a:buNone/>
              <a:defRPr sz="1404"/>
            </a:lvl8pPr>
            <a:lvl9pPr marL="3208812" indent="0" algn="ctr">
              <a:buNone/>
              <a:defRPr sz="140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758C062-112E-3441-9ED4-51219C1AD333}"/>
              </a:ext>
            </a:extLst>
          </p:cNvPr>
          <p:cNvSpPr/>
          <p:nvPr userDrawn="1"/>
        </p:nvSpPr>
        <p:spPr>
          <a:xfrm>
            <a:off x="5958249" y="465491"/>
            <a:ext cx="4368319" cy="408788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05333" dist="213915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140A4D-E515-344D-9CE3-109BF676E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3236" y="463055"/>
            <a:ext cx="4368319" cy="4087883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3C88008-B02B-BB11-D642-A53B5990652A}"/>
              </a:ext>
            </a:extLst>
          </p:cNvPr>
          <p:cNvCxnSpPr>
            <a:cxnSpLocks/>
          </p:cNvCxnSpPr>
          <p:nvPr userDrawn="1"/>
        </p:nvCxnSpPr>
        <p:spPr>
          <a:xfrm>
            <a:off x="672737" y="3307271"/>
            <a:ext cx="4483370" cy="0"/>
          </a:xfrm>
          <a:prstGeom prst="line">
            <a:avLst/>
          </a:prstGeom>
          <a:ln w="25400">
            <a:solidFill>
              <a:srgbClr val="2AD4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logo with white text and green arrows&#10;&#10;Description automatically generated">
            <a:extLst>
              <a:ext uri="{FF2B5EF4-FFF2-40B4-BE49-F238E27FC236}">
                <a16:creationId xmlns:a16="http://schemas.microsoft.com/office/drawing/2014/main" id="{AA094DCC-03C0-E050-C9E2-60CE79854C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26671" y="-618852"/>
            <a:ext cx="4637313" cy="244103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DAF0A340-CDEF-2BDC-2C07-4F85B0916069}"/>
              </a:ext>
            </a:extLst>
          </p:cNvPr>
          <p:cNvSpPr txBox="1">
            <a:spLocks/>
          </p:cNvSpPr>
          <p:nvPr userDrawn="1"/>
        </p:nvSpPr>
        <p:spPr>
          <a:xfrm>
            <a:off x="5405993" y="5659937"/>
            <a:ext cx="4127405" cy="321794"/>
          </a:xfrm>
          <a:prstGeom prst="rect">
            <a:avLst/>
          </a:prstGeom>
        </p:spPr>
        <p:txBody>
          <a:bodyPr vert="horz" lIns="80222" tIns="40111" rIns="80222" bIns="40111" rtlCol="0">
            <a:noAutofit/>
          </a:bodyPr>
          <a:lstStyle>
            <a:lvl1pPr marL="0" indent="0" algn="l" defTabSz="914400" rtl="0" eaLnBrk="1" latinLnBrk="0" hangingPunct="1">
              <a:lnSpc>
                <a:spcPts val="33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544"/>
              </a:lnSpc>
            </a:pPr>
            <a:r>
              <a:rPr lang="en-US" sz="1579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FPC </a:t>
            </a:r>
            <a:r>
              <a:rPr lang="en-US" sz="1579" b="1" i="0" dirty="0">
                <a:solidFill>
                  <a:srgbClr val="99E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</a:t>
            </a:r>
            <a:r>
              <a:rPr lang="en-US" sz="1579" b="1" i="0" dirty="0">
                <a:solidFill>
                  <a:srgbClr val="2AD4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MEMBER MEETING </a:t>
            </a:r>
            <a:r>
              <a:rPr lang="en-US" sz="1579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E722C-CD9E-46E0-FB07-9A8DC03A2D09}"/>
              </a:ext>
            </a:extLst>
          </p:cNvPr>
          <p:cNvSpPr/>
          <p:nvPr userDrawn="1"/>
        </p:nvSpPr>
        <p:spPr>
          <a:xfrm>
            <a:off x="0" y="5877566"/>
            <a:ext cx="11430000" cy="148064"/>
          </a:xfrm>
          <a:prstGeom prst="rect">
            <a:avLst/>
          </a:prstGeom>
          <a:solidFill>
            <a:srgbClr val="84C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7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26F9E-052E-AC90-0036-2B268F9A37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09063" y="5216750"/>
            <a:ext cx="2020938" cy="79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3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20330"/>
            <a:ext cx="9858375" cy="116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601648"/>
            <a:ext cx="9858375" cy="381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2" y="5576520"/>
            <a:ext cx="2571750" cy="320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0F573-8BA9-D846-96ED-72F7BC7FF96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5576520"/>
            <a:ext cx="3857625" cy="320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5576520"/>
            <a:ext cx="2571750" cy="320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FFFD9-DBE5-B74D-A9C0-CFD211224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7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49" r:id="rId2"/>
    <p:sldLayoutId id="2147483684" r:id="rId3"/>
    <p:sldLayoutId id="2147483682" r:id="rId4"/>
    <p:sldLayoutId id="2147483661" r:id="rId5"/>
  </p:sldLayoutIdLst>
  <p:txStyles>
    <p:titleStyle>
      <a:lvl1pPr algn="l" defTabSz="802203" rtl="0" eaLnBrk="1" latinLnBrk="0" hangingPunct="1">
        <a:lnSpc>
          <a:spcPct val="90000"/>
        </a:lnSpc>
        <a:spcBef>
          <a:spcPct val="0"/>
        </a:spcBef>
        <a:buNone/>
        <a:defRPr sz="3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51" indent="-200551" algn="l" defTabSz="802203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652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6" kern="1200">
          <a:solidFill>
            <a:schemeClr val="tx1"/>
          </a:solidFill>
          <a:latin typeface="+mn-lt"/>
          <a:ea typeface="+mn-ea"/>
          <a:cs typeface="+mn-cs"/>
        </a:defRPr>
      </a:lvl2pPr>
      <a:lvl3pPr marL="1002754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403855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957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6059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7160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8262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9363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102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203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305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406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508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609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711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812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DB292658-30DD-D4D1-7DE5-E42A1B8FAD42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019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19304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Bowen</dc:creator>
  <cp:lastModifiedBy>Elizabeth Grice</cp:lastModifiedBy>
  <cp:revision>52</cp:revision>
  <dcterms:created xsi:type="dcterms:W3CDTF">2022-02-01T21:20:38Z</dcterms:created>
  <dcterms:modified xsi:type="dcterms:W3CDTF">2026-09-11T18:04:11Z</dcterms:modified>
</cp:coreProperties>
</file>