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6" r:id="rId1"/>
  </p:sldMasterIdLst>
  <p:sldIdLst>
    <p:sldId id="324" r:id="rId2"/>
  </p:sldIdLst>
  <p:sldSz cx="11430000" cy="601662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AD4FF"/>
    <a:srgbClr val="084F8C"/>
    <a:srgbClr val="054075"/>
    <a:srgbClr val="84C446"/>
    <a:srgbClr val="99E353"/>
    <a:srgbClr val="05579F"/>
    <a:srgbClr val="79ADD5"/>
    <a:srgbClr val="9698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5141"/>
    <p:restoredTop sz="94694"/>
  </p:normalViewPr>
  <p:slideViewPr>
    <p:cSldViewPr snapToGrid="0" snapToObjects="1">
      <p:cViewPr varScale="1">
        <p:scale>
          <a:sx n="115" d="100"/>
          <a:sy n="115" d="100"/>
        </p:scale>
        <p:origin x="12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DC3B7D8-CD8C-0D69-4CA2-8B26454D5D8A}"/>
              </a:ext>
            </a:extLst>
          </p:cNvPr>
          <p:cNvSpPr/>
          <p:nvPr userDrawn="1"/>
        </p:nvSpPr>
        <p:spPr>
          <a:xfrm>
            <a:off x="6323773" y="1"/>
            <a:ext cx="5106228" cy="6016625"/>
          </a:xfrm>
          <a:prstGeom prst="rect">
            <a:avLst/>
          </a:prstGeom>
          <a:solidFill>
            <a:srgbClr val="05407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46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04AB759-9B8B-BDC1-18B2-C45EEE1887B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6129" y="117786"/>
            <a:ext cx="6177643" cy="578105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0ACFBEB-F741-CB2E-8E64-F259AC596BEE}"/>
              </a:ext>
            </a:extLst>
          </p:cNvPr>
          <p:cNvSpPr txBox="1"/>
          <p:nvPr userDrawn="1"/>
        </p:nvSpPr>
        <p:spPr>
          <a:xfrm>
            <a:off x="6845577" y="5231848"/>
            <a:ext cx="4313298" cy="6323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09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I’m Attending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FAC4DB7-F0EC-CBCB-AECD-4C3224B8464D}"/>
              </a:ext>
            </a:extLst>
          </p:cNvPr>
          <p:cNvSpPr/>
          <p:nvPr userDrawn="1"/>
        </p:nvSpPr>
        <p:spPr>
          <a:xfrm>
            <a:off x="6323773" y="0"/>
            <a:ext cx="250677" cy="6016625"/>
          </a:xfrm>
          <a:prstGeom prst="rect">
            <a:avLst/>
          </a:prstGeom>
          <a:solidFill>
            <a:srgbClr val="2AD4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46"/>
          </a:p>
        </p:txBody>
      </p:sp>
      <p:sp>
        <p:nvSpPr>
          <p:cNvPr id="12" name="Online Image Placeholder 11">
            <a:extLst>
              <a:ext uri="{FF2B5EF4-FFF2-40B4-BE49-F238E27FC236}">
                <a16:creationId xmlns:a16="http://schemas.microsoft.com/office/drawing/2014/main" id="{57FB8F67-38EF-64B9-DE50-55C4290BAF3A}"/>
              </a:ext>
            </a:extLst>
          </p:cNvPr>
          <p:cNvSpPr>
            <a:spLocks noGrp="1"/>
          </p:cNvSpPr>
          <p:nvPr>
            <p:ph type="clipArt" sz="quarter" idx="10"/>
          </p:nvPr>
        </p:nvSpPr>
        <p:spPr>
          <a:xfrm>
            <a:off x="7016113" y="529178"/>
            <a:ext cx="3972223" cy="4538931"/>
          </a:xfrm>
          <a:ln w="53975">
            <a:solidFill>
              <a:srgbClr val="84C446"/>
            </a:solidFill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5688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DC3B7D8-CD8C-0D69-4CA2-8B26454D5D8A}"/>
              </a:ext>
            </a:extLst>
          </p:cNvPr>
          <p:cNvSpPr/>
          <p:nvPr userDrawn="1"/>
        </p:nvSpPr>
        <p:spPr>
          <a:xfrm>
            <a:off x="6323773" y="1"/>
            <a:ext cx="5106228" cy="6016625"/>
          </a:xfrm>
          <a:prstGeom prst="rect">
            <a:avLst/>
          </a:prstGeom>
          <a:solidFill>
            <a:srgbClr val="05407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46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04AB759-9B8B-BDC1-18B2-C45EEE1887B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6129" y="117786"/>
            <a:ext cx="6177643" cy="578105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0ACFBEB-F741-CB2E-8E64-F259AC596BEE}"/>
              </a:ext>
            </a:extLst>
          </p:cNvPr>
          <p:cNvSpPr txBox="1"/>
          <p:nvPr userDrawn="1"/>
        </p:nvSpPr>
        <p:spPr>
          <a:xfrm>
            <a:off x="6845577" y="5231848"/>
            <a:ext cx="4313298" cy="6323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09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I’m Speaking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EE2B12B-3A49-2A15-7D1F-51C5A10C0514}"/>
              </a:ext>
            </a:extLst>
          </p:cNvPr>
          <p:cNvSpPr/>
          <p:nvPr userDrawn="1"/>
        </p:nvSpPr>
        <p:spPr>
          <a:xfrm>
            <a:off x="6323773" y="0"/>
            <a:ext cx="250677" cy="6016625"/>
          </a:xfrm>
          <a:prstGeom prst="rect">
            <a:avLst/>
          </a:prstGeom>
          <a:solidFill>
            <a:srgbClr val="2AD4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46"/>
          </a:p>
        </p:txBody>
      </p:sp>
      <p:sp>
        <p:nvSpPr>
          <p:cNvPr id="3" name="Online Image Placeholder 11">
            <a:extLst>
              <a:ext uri="{FF2B5EF4-FFF2-40B4-BE49-F238E27FC236}">
                <a16:creationId xmlns:a16="http://schemas.microsoft.com/office/drawing/2014/main" id="{4257A2AD-1540-D790-C707-D8E7ED1512DE}"/>
              </a:ext>
            </a:extLst>
          </p:cNvPr>
          <p:cNvSpPr>
            <a:spLocks noGrp="1"/>
          </p:cNvSpPr>
          <p:nvPr>
            <p:ph type="clipArt" sz="quarter" idx="10"/>
          </p:nvPr>
        </p:nvSpPr>
        <p:spPr>
          <a:xfrm>
            <a:off x="7016113" y="529178"/>
            <a:ext cx="3972223" cy="4538931"/>
          </a:xfrm>
          <a:ln w="53975">
            <a:solidFill>
              <a:srgbClr val="84C446"/>
            </a:solidFill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404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0BF753DE-C841-1D4C-3B34-ACC9568A791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5586" y="-58342"/>
            <a:ext cx="11665526" cy="6140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379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557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91EC84C1-BF37-E9F3-BDA7-E6688C156BC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31619" y="0"/>
            <a:ext cx="11781427" cy="620161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E845676-08B3-CC1B-8CA5-A95D3F88158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77838" y="447926"/>
            <a:ext cx="2794193" cy="1858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184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CC71F5F-B295-DFA0-6C2A-BB5BF136ECDA}"/>
              </a:ext>
            </a:extLst>
          </p:cNvPr>
          <p:cNvSpPr/>
          <p:nvPr userDrawn="1"/>
        </p:nvSpPr>
        <p:spPr>
          <a:xfrm>
            <a:off x="0" y="-1"/>
            <a:ext cx="11430001" cy="6016626"/>
          </a:xfrm>
          <a:prstGeom prst="rect">
            <a:avLst/>
          </a:prstGeom>
          <a:solidFill>
            <a:srgbClr val="05579F">
              <a:alpha val="8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0220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79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9D38C094-2444-A544-96E0-B9962B81563E}"/>
              </a:ext>
            </a:extLst>
          </p:cNvPr>
          <p:cNvSpPr/>
          <p:nvPr userDrawn="1"/>
        </p:nvSpPr>
        <p:spPr>
          <a:xfrm>
            <a:off x="5687384" y="221014"/>
            <a:ext cx="4857266" cy="4545442"/>
          </a:xfrm>
          <a:prstGeom prst="ellipse">
            <a:avLst/>
          </a:prstGeom>
          <a:noFill/>
          <a:ln w="22225">
            <a:solidFill>
              <a:srgbClr val="2AD4F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0220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79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B0BDC5-9666-AD44-8EA2-C8705DD0EE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2860" y="1639578"/>
            <a:ext cx="4756313" cy="2094677"/>
          </a:xfrm>
        </p:spPr>
        <p:txBody>
          <a:bodyPr anchor="t">
            <a:normAutofit/>
          </a:bodyPr>
          <a:lstStyle>
            <a:lvl1pPr algn="l">
              <a:lnSpc>
                <a:spcPts val="4825"/>
              </a:lnSpc>
              <a:defRPr sz="3509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3002DA-9A24-CA48-9F55-7A1D84D996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2861" y="3925235"/>
            <a:ext cx="8572500" cy="1452625"/>
          </a:xfrm>
        </p:spPr>
        <p:txBody>
          <a:bodyPr>
            <a:normAutofit/>
          </a:bodyPr>
          <a:lstStyle>
            <a:lvl1pPr marL="0" indent="0" algn="l">
              <a:lnSpc>
                <a:spcPts val="2895"/>
              </a:lnSpc>
              <a:buNone/>
              <a:defRPr sz="1579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01102" indent="0" algn="ctr">
              <a:buNone/>
              <a:defRPr sz="1755"/>
            </a:lvl2pPr>
            <a:lvl3pPr marL="802203" indent="0" algn="ctr">
              <a:buNone/>
              <a:defRPr sz="1579"/>
            </a:lvl3pPr>
            <a:lvl4pPr marL="1203305" indent="0" algn="ctr">
              <a:buNone/>
              <a:defRPr sz="1404"/>
            </a:lvl4pPr>
            <a:lvl5pPr marL="1604406" indent="0" algn="ctr">
              <a:buNone/>
              <a:defRPr sz="1404"/>
            </a:lvl5pPr>
            <a:lvl6pPr marL="2005508" indent="0" algn="ctr">
              <a:buNone/>
              <a:defRPr sz="1404"/>
            </a:lvl6pPr>
            <a:lvl7pPr marL="2406609" indent="0" algn="ctr">
              <a:buNone/>
              <a:defRPr sz="1404"/>
            </a:lvl7pPr>
            <a:lvl8pPr marL="2807711" indent="0" algn="ctr">
              <a:buNone/>
              <a:defRPr sz="1404"/>
            </a:lvl8pPr>
            <a:lvl9pPr marL="3208812" indent="0" algn="ctr">
              <a:buNone/>
              <a:defRPr sz="1404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758C062-112E-3441-9ED4-51219C1AD333}"/>
              </a:ext>
            </a:extLst>
          </p:cNvPr>
          <p:cNvSpPr/>
          <p:nvPr userDrawn="1"/>
        </p:nvSpPr>
        <p:spPr>
          <a:xfrm>
            <a:off x="5958249" y="465491"/>
            <a:ext cx="4368319" cy="408788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205333" dist="213915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46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D140A4D-E515-344D-9CE3-109BF676E3E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953236" y="463055"/>
            <a:ext cx="4368319" cy="4087883"/>
          </a:xfrm>
          <a:prstGeom prst="ellipse">
            <a:avLst/>
          </a:prstGeom>
        </p:spPr>
        <p:txBody>
          <a:bodyPr/>
          <a:lstStyle/>
          <a:p>
            <a:endParaRPr lang="en-US" dirty="0"/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A3C88008-B02B-BB11-D642-A53B5990652A}"/>
              </a:ext>
            </a:extLst>
          </p:cNvPr>
          <p:cNvCxnSpPr>
            <a:cxnSpLocks/>
          </p:cNvCxnSpPr>
          <p:nvPr userDrawn="1"/>
        </p:nvCxnSpPr>
        <p:spPr>
          <a:xfrm>
            <a:off x="672737" y="3307271"/>
            <a:ext cx="4483370" cy="0"/>
          </a:xfrm>
          <a:prstGeom prst="line">
            <a:avLst/>
          </a:prstGeom>
          <a:ln w="25400">
            <a:solidFill>
              <a:srgbClr val="2AD4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A logo with white text and green arrows&#10;&#10;Description automatically generated">
            <a:extLst>
              <a:ext uri="{FF2B5EF4-FFF2-40B4-BE49-F238E27FC236}">
                <a16:creationId xmlns:a16="http://schemas.microsoft.com/office/drawing/2014/main" id="{AA094DCC-03C0-E050-C9E2-60CE79854CB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26671" y="-618852"/>
            <a:ext cx="4637313" cy="2441030"/>
          </a:xfrm>
          <a:prstGeom prst="rect">
            <a:avLst/>
          </a:prstGeom>
        </p:spPr>
      </p:pic>
      <p:sp>
        <p:nvSpPr>
          <p:cNvPr id="13" name="Subtitle 2">
            <a:extLst>
              <a:ext uri="{FF2B5EF4-FFF2-40B4-BE49-F238E27FC236}">
                <a16:creationId xmlns:a16="http://schemas.microsoft.com/office/drawing/2014/main" id="{DAF0A340-CDEF-2BDC-2C07-4F85B0916069}"/>
              </a:ext>
            </a:extLst>
          </p:cNvPr>
          <p:cNvSpPr txBox="1">
            <a:spLocks/>
          </p:cNvSpPr>
          <p:nvPr userDrawn="1"/>
        </p:nvSpPr>
        <p:spPr>
          <a:xfrm>
            <a:off x="5405993" y="5659937"/>
            <a:ext cx="4127405" cy="321794"/>
          </a:xfrm>
          <a:prstGeom prst="rect">
            <a:avLst/>
          </a:prstGeom>
        </p:spPr>
        <p:txBody>
          <a:bodyPr vert="horz" lIns="80222" tIns="40111" rIns="80222" bIns="40111" rtlCol="0">
            <a:noAutofit/>
          </a:bodyPr>
          <a:lstStyle>
            <a:lvl1pPr marL="0" indent="0" algn="l" defTabSz="914400" rtl="0" eaLnBrk="1" latinLnBrk="0" hangingPunct="1">
              <a:lnSpc>
                <a:spcPts val="33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i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ts val="1544"/>
              </a:lnSpc>
            </a:pPr>
            <a:r>
              <a:rPr lang="en-US" sz="1579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FPC </a:t>
            </a:r>
            <a:r>
              <a:rPr lang="en-US" sz="1579" b="1" i="0" dirty="0">
                <a:solidFill>
                  <a:srgbClr val="99E3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FALL</a:t>
            </a:r>
            <a:r>
              <a:rPr lang="en-US" sz="1579" b="1" i="0" dirty="0">
                <a:solidFill>
                  <a:srgbClr val="2AD4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MEMBER MEETING </a:t>
            </a:r>
            <a:r>
              <a:rPr lang="en-US" sz="1579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2026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9DE722C-CD9E-46E0-FB07-9A8DC03A2D09}"/>
              </a:ext>
            </a:extLst>
          </p:cNvPr>
          <p:cNvSpPr/>
          <p:nvPr userDrawn="1"/>
        </p:nvSpPr>
        <p:spPr>
          <a:xfrm>
            <a:off x="0" y="5877566"/>
            <a:ext cx="11430000" cy="148064"/>
          </a:xfrm>
          <a:prstGeom prst="rect">
            <a:avLst/>
          </a:prstGeom>
          <a:solidFill>
            <a:srgbClr val="84C4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0220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79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4226F9E-052E-AC90-0036-2B268F9A37F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409063" y="5216750"/>
            <a:ext cx="2020938" cy="790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438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85813" y="320330"/>
            <a:ext cx="9858375" cy="11629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5813" y="1601648"/>
            <a:ext cx="9858375" cy="38174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5812" y="5576520"/>
            <a:ext cx="2571750" cy="3203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50F573-8BA9-D846-96ED-72F7BC7FF96D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86188" y="5576520"/>
            <a:ext cx="3857625" cy="3203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72438" y="5576520"/>
            <a:ext cx="2571750" cy="3203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DFFFD9-DBE5-B74D-A9C0-CFD2112245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277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85" r:id="rId2"/>
    <p:sldLayoutId id="2147483649" r:id="rId3"/>
    <p:sldLayoutId id="2147483684" r:id="rId4"/>
    <p:sldLayoutId id="2147483682" r:id="rId5"/>
    <p:sldLayoutId id="2147483661" r:id="rId6"/>
  </p:sldLayoutIdLst>
  <p:txStyles>
    <p:titleStyle>
      <a:lvl1pPr algn="l" defTabSz="802203" rtl="0" eaLnBrk="1" latinLnBrk="0" hangingPunct="1">
        <a:lnSpc>
          <a:spcPct val="90000"/>
        </a:lnSpc>
        <a:spcBef>
          <a:spcPct val="0"/>
        </a:spcBef>
        <a:buNone/>
        <a:defRPr sz="38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0551" indent="-200551" algn="l" defTabSz="802203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2456" kern="1200">
          <a:solidFill>
            <a:schemeClr val="tx1"/>
          </a:solidFill>
          <a:latin typeface="+mn-lt"/>
          <a:ea typeface="+mn-ea"/>
          <a:cs typeface="+mn-cs"/>
        </a:defRPr>
      </a:lvl1pPr>
      <a:lvl2pPr marL="601652" indent="-200551" algn="l" defTabSz="802203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2106" kern="1200">
          <a:solidFill>
            <a:schemeClr val="tx1"/>
          </a:solidFill>
          <a:latin typeface="+mn-lt"/>
          <a:ea typeface="+mn-ea"/>
          <a:cs typeface="+mn-cs"/>
        </a:defRPr>
      </a:lvl2pPr>
      <a:lvl3pPr marL="1002754" indent="-200551" algn="l" defTabSz="802203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755" kern="1200">
          <a:solidFill>
            <a:schemeClr val="tx1"/>
          </a:solidFill>
          <a:latin typeface="+mn-lt"/>
          <a:ea typeface="+mn-ea"/>
          <a:cs typeface="+mn-cs"/>
        </a:defRPr>
      </a:lvl3pPr>
      <a:lvl4pPr marL="1403855" indent="-200551" algn="l" defTabSz="802203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4pPr>
      <a:lvl5pPr marL="1804957" indent="-200551" algn="l" defTabSz="802203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5pPr>
      <a:lvl6pPr marL="2206059" indent="-200551" algn="l" defTabSz="802203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6pPr>
      <a:lvl7pPr marL="2607160" indent="-200551" algn="l" defTabSz="802203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7pPr>
      <a:lvl8pPr marL="3008262" indent="-200551" algn="l" defTabSz="802203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8pPr>
      <a:lvl9pPr marL="3409363" indent="-200551" algn="l" defTabSz="802203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02203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1pPr>
      <a:lvl2pPr marL="401102" algn="l" defTabSz="802203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2pPr>
      <a:lvl3pPr marL="802203" algn="l" defTabSz="802203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3pPr>
      <a:lvl4pPr marL="1203305" algn="l" defTabSz="802203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4pPr>
      <a:lvl5pPr marL="1604406" algn="l" defTabSz="802203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5pPr>
      <a:lvl6pPr marL="2005508" algn="l" defTabSz="802203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6pPr>
      <a:lvl7pPr marL="2406609" algn="l" defTabSz="802203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7pPr>
      <a:lvl8pPr marL="2807711" algn="l" defTabSz="802203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8pPr>
      <a:lvl9pPr marL="3208812" algn="l" defTabSz="802203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nline Image Placeholder 1">
            <a:extLst>
              <a:ext uri="{FF2B5EF4-FFF2-40B4-BE49-F238E27FC236}">
                <a16:creationId xmlns:a16="http://schemas.microsoft.com/office/drawing/2014/main" id="{D43CA0D8-5201-D617-0955-F07563E3C779}"/>
              </a:ext>
            </a:extLst>
          </p:cNvPr>
          <p:cNvSpPr>
            <a:spLocks noGrp="1"/>
          </p:cNvSpPr>
          <p:nvPr>
            <p:ph type="clipArt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4428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19305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Bowen</dc:creator>
  <cp:lastModifiedBy>Elizabeth Grice</cp:lastModifiedBy>
  <cp:revision>52</cp:revision>
  <dcterms:created xsi:type="dcterms:W3CDTF">2022-02-01T21:20:38Z</dcterms:created>
  <dcterms:modified xsi:type="dcterms:W3CDTF">2026-09-11T18:03:09Z</dcterms:modified>
</cp:coreProperties>
</file>